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94" r:id="rId5"/>
    <p:sldId id="283" r:id="rId6"/>
    <p:sldId id="282" r:id="rId7"/>
    <p:sldId id="295" r:id="rId8"/>
    <p:sldId id="297" r:id="rId9"/>
    <p:sldId id="278" r:id="rId10"/>
    <p:sldId id="277" r:id="rId11"/>
    <p:sldId id="296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66" r:id="rId22"/>
    <p:sldId id="265" r:id="rId23"/>
    <p:sldId id="264" r:id="rId24"/>
    <p:sldId id="263" r:id="rId25"/>
    <p:sldId id="261" r:id="rId26"/>
    <p:sldId id="289" r:id="rId27"/>
    <p:sldId id="288" r:id="rId28"/>
    <p:sldId id="287" r:id="rId29"/>
    <p:sldId id="286" r:id="rId30"/>
    <p:sldId id="285" r:id="rId31"/>
    <p:sldId id="284" r:id="rId32"/>
    <p:sldId id="293" r:id="rId33"/>
    <p:sldId id="292" r:id="rId34"/>
    <p:sldId id="291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78" autoAdjust="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/>
    </p:cSldViewPr>
  </p:slideViewPr>
  <p:outlineViewPr>
    <p:cViewPr>
      <p:scale>
        <a:sx n="33" d="100"/>
        <a:sy n="33" d="100"/>
      </p:scale>
      <p:origin x="0" y="-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insert-mathematical-symbols-91a4b04c-84a8-4de9-bd13-8609e14bed58" TargetMode="External"/><Relationship Id="rId2" Type="http://schemas.openxmlformats.org/officeDocument/2006/relationships/hyperlink" Target="https://www.youtube.com/watch?v=ge6a3wnAoU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crosoft.com/en-us/office/write-an-equation-or-formula-1d01cabc-ceb1-458d-bc70-7f973772270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ci-snc.com/MAT2051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70BA7E-79A1-494A-91CE-221755EA0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60F37-2669-407C-BBE7-23366DA0F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1F8C-6F4F-AF1F-1A38-CF43D490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math – Is there an Easier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6207-E083-2633-1325-4B3FC4B8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/>
              <a:t>YES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MS Word has an Equation Editor: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https://www.youtube.com/watch?v=ge6a3wnAoUQ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https://support.microsoft.com/en-us/office/insert-mathematical-symbols-91a4b04c-84a8-4de9-bd13-8609e14bed58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https://support.microsoft.com/en-us/office/write-an-equation-or-formula-1d01cabc-ceb1-458d-bc70-7f9737722702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9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B81D9-1823-4474-A4B4-6E3560942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606A8-C625-4A59-964D-384E49F42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6DA2C-F7A9-42BC-8B67-C3D2112F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15FE8-A6C1-4074-9216-E5CB88AA1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C322B-E75B-4505-968C-B2F115B88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B6645-95C4-42F6-9841-8F0821646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2ECB6-191C-40F1-98AC-963C389DA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CAA01-EFBD-410D-9F41-64C3A4ADF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D7EE1-4B12-4F2C-B3E7-A50155AE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2779C3-DDA8-4BEB-B5B4-B2421D4D4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D8302-6595-4782-84EC-CB680D5E5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E253A-5C0B-4BBC-87DE-E36C4ED67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8C96B-B534-4DD1-AA5D-1FDDB0065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18B68-25AF-4A66-B4FA-CEDF26D49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4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CC7980-EDF6-4538-953F-EF31027E4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0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5A0D1-FAB9-4B67-B352-608F89B1C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75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20162-4BDA-4AF2-A52F-21152F022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C9F42-D850-4267-8AF4-E7620A314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83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B9923-2E2D-4D8B-BE03-D43F4399C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EA717-DB98-4A26-9B23-F5FA3BFCC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61CB39-F9D7-400A-ABDC-567F40ED0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25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4219E-49D8-48F3-9DF1-76E26A93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E8C24-4C29-42D2-9255-9CD8DD28F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26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1F0B3-D333-46B5-9CCD-1AC53B5F9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5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89791-C6F2-440F-97C4-CB7D2678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77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BC7BE-5BC3-4550-8ADC-23ED236E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F111-FF90-9DF6-6A46-9340F79F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597-A699-3E8C-748F-BF4C1F3E7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I’m Bary – I’ve been a faculty member here at Capella University since 2008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earned by BS in Math from M.I.T. and my MS and PhD in Computer Science From Stanford University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I’m NOT the professor for this course – I’m only the guy leading the SI sessions</a:t>
            </a:r>
          </a:p>
        </p:txBody>
      </p:sp>
    </p:spTree>
    <p:extLst>
      <p:ext uri="{BB962C8B-B14F-4D97-AF65-F5344CB8AC3E}">
        <p14:creationId xmlns:p14="http://schemas.microsoft.com/office/powerpoint/2010/main" val="15778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33725-A5E3-4EBB-920A-BEC05E387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E0BCC-FB12-4E90-9DF8-F7DE473D3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3B96-CFF0-A97D-6B1F-AE8C0865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SI Meeting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283CB-38C1-23F0-732A-6687F9694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be using Zoom for all SI meetings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meetings will take </a:t>
            </a:r>
            <a:r>
              <a:rPr lang="en-US"/>
              <a:t>place 7-8:30 </a:t>
            </a:r>
            <a:r>
              <a:rPr lang="en-US" dirty="0"/>
              <a:t>pm Central Time </a:t>
            </a:r>
            <a:r>
              <a:rPr lang="en-US"/>
              <a:t>every Wed and Fri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Attendance is 100% optional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SI sessions will be recorded</a:t>
            </a:r>
          </a:p>
        </p:txBody>
      </p:sp>
    </p:spTree>
    <p:extLst>
      <p:ext uri="{BB962C8B-B14F-4D97-AF65-F5344CB8AC3E}">
        <p14:creationId xmlns:p14="http://schemas.microsoft.com/office/powerpoint/2010/main" val="159980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3B96-CFF0-A97D-6B1F-AE8C0865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Accessing SI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283CB-38C1-23F0-732A-6687F9694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SI information is centrally located in the SI Discussion area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The link there takes you to the “SI Home </a:t>
            </a:r>
            <a:r>
              <a:rPr lang="en-US"/>
              <a:t>Page”</a:t>
            </a:r>
            <a:br>
              <a:rPr lang="en-US"/>
            </a:br>
            <a:r>
              <a:rPr lang="en-US">
                <a:hlinkClick r:id="rId2"/>
              </a:rPr>
              <a:t>http://www.csci-snc.com/MAT2051/</a:t>
            </a:r>
            <a:r>
              <a:rPr lang="en-US"/>
              <a:t>  </a:t>
            </a: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That’s where you’ll find links to everything that you’ll need… links to our Zoom meetings, links to the recordings, links to the PowerPoints, etc.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To install: “chrome extension google docs offline”</a:t>
            </a:r>
          </a:p>
        </p:txBody>
      </p:sp>
    </p:spTree>
    <p:extLst>
      <p:ext uri="{BB962C8B-B14F-4D97-AF65-F5344CB8AC3E}">
        <p14:creationId xmlns:p14="http://schemas.microsoft.com/office/powerpoint/2010/main" val="37315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330C3-C849-498A-A8A8-3430E7272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227</Words>
  <Application>Microsoft Office PowerPoint</Application>
  <PresentationFormat>On-screen Show (4:3)</PresentationFormat>
  <Paragraphs>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Who am I?</vt:lpstr>
      <vt:lpstr>PowerPoint Presentation</vt:lpstr>
      <vt:lpstr>PowerPoint Presentation</vt:lpstr>
      <vt:lpstr>Our SI Meeting Room</vt:lpstr>
      <vt:lpstr>Accessing SI Information</vt:lpstr>
      <vt:lpstr>PowerPoint Presentation</vt:lpstr>
      <vt:lpstr>PowerPoint Presentation</vt:lpstr>
      <vt:lpstr>Writing math – Is there an Easier Way?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13</cp:revision>
  <dcterms:created xsi:type="dcterms:W3CDTF">2018-10-08T04:36:52Z</dcterms:created>
  <dcterms:modified xsi:type="dcterms:W3CDTF">2023-07-11T21:01:22Z</dcterms:modified>
</cp:coreProperties>
</file>