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83" r:id="rId6"/>
    <p:sldId id="282" r:id="rId7"/>
    <p:sldId id="281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5" r:id="rId40"/>
    <p:sldId id="304" r:id="rId41"/>
    <p:sldId id="308" r:id="rId42"/>
    <p:sldId id="307" r:id="rId43"/>
    <p:sldId id="306" r:id="rId44"/>
    <p:sldId id="30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2125436-652E-40CD-A904-CECE0F961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3D57F4B-560C-40AF-BD98-2B1828A60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EE8A785-B267-472C-86A8-3C40F92ED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&#10;&#10;Description automatically generated">
            <a:extLst>
              <a:ext uri="{FF2B5EF4-FFF2-40B4-BE49-F238E27FC236}">
                <a16:creationId xmlns:a16="http://schemas.microsoft.com/office/drawing/2014/main" id="{D655A661-FE6F-43BB-9D5C-D540F0575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92583A-0FBE-4E46-A54D-F98F64454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7F6380D-F6B3-4E20-9E0A-CFE19A61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48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08BC42E-4C45-48CA-A6D3-69E261C15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2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D0E697D-20F8-43A5-A6E7-3C1520504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69EBFD4-D4CB-4743-A368-4CCB4CAF2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9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EC4E8A6-ADBA-473E-AD15-88FEC813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88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529BCFC-3EE7-484B-9176-760EEB6B5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A6C158-31E7-42C0-88FF-5144366CB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FEE4566-6B05-4C2A-8E87-8898DC861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33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05B5AD8-D52F-4886-960A-F8330E910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77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94FD459-1D8A-4C7D-A03F-69488EEF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99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34EFDED-7C70-438F-9883-0DEF83652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66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A2C454D8-FF47-4CE2-942F-762A4353C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8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A268BE-FECE-4C34-9649-B1712F1EC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59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8394E0E-97D2-449D-A4C0-DFAD31CCD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32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7D700D2-0DE3-4253-AFC6-52B6E7AC6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56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856C669-E815-45A6-9DEA-D47CD3318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63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3911DE-F8C8-4662-8CAE-EBF36A849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DCD330A-832A-4D4B-A5AD-5E4B2C286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2520173-B188-4FDF-9114-02C8C5DBB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52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E57019E-0DBE-4031-A69D-F76320780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B6287DF-37C7-475B-B3D6-640D0D8E3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46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3EF5213F-242B-4F0E-A8D5-F21DA5897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0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00BB602-4F78-4105-A545-D8DA0BA3D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81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0E1D7F2-26D3-43D2-8DCA-708D21396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98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217F16DD-88A5-4DF8-9F44-77CB4DC6E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4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C3B01D-A50D-4735-96BD-A2A5974A9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5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0D7FB90-A42D-4E41-B61D-F1DDE40AC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08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9F597EF-0552-470E-8E32-372FF8DB0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74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2BA5B51-7D3C-4803-97F7-522246C2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177F36E-F1A9-4D9C-B0F6-A398E913E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0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33FC40F-2AC6-40F8-82A0-BD76F9598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68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2DC4714-5D97-4BCC-B542-83361102B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0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E796F24-C839-42EA-BB4D-BB6ABFBEE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52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3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40CDBA2-DA4D-4644-ABFB-504C08EB2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BE51B8-9FBF-4907-877E-5C50D1D38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155650D-D9CC-45EC-A57F-6FCE52B92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1221ED7E-50BE-4294-BE4F-0002C76A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B45EA2F8-5E91-4CEF-ABFC-6E63D13E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5</cp:revision>
  <dcterms:created xsi:type="dcterms:W3CDTF">2018-10-08T04:36:52Z</dcterms:created>
  <dcterms:modified xsi:type="dcterms:W3CDTF">2023-01-19T00:39:30Z</dcterms:modified>
</cp:coreProperties>
</file>