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83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timeline&#10;&#10;Description automatically generated">
            <a:extLst>
              <a:ext uri="{FF2B5EF4-FFF2-40B4-BE49-F238E27FC236}">
                <a16:creationId xmlns:a16="http://schemas.microsoft.com/office/drawing/2014/main" id="{2259893D-87B8-4A7C-96D1-8D0B3DB4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990CD1-F137-479B-A7EA-E68462955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DA6726D1-333C-4BA5-BCF2-AEF9FB7E7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7F59643-8578-4D1E-ACB2-DABD8AE7F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65573A91-5E9B-4AFA-A277-37EFDF42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C007955-04C1-4C26-A883-664231FD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677B727-B067-4200-9C9C-9AD66324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541D1D-4A69-4CC0-B683-9AC543EB0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2F8EFC-BFFE-422D-A84C-35C93A81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0535F8-9EBF-4E0C-AD0D-7B8151E04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F6129BB-F074-4601-8144-5455D66D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D3FB2A42-B8C2-4A4B-AA00-FC46D1583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A551885-DD3F-43CC-8AC2-8CB6582A8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45DF2C4-B88C-4272-9834-C700E940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AA77A1-761D-479E-AB0A-1F87A167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ECC00EB-7FA5-470E-BF41-97825252A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AB7B6B-FF84-424B-B2A6-98D8CB37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3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17F3B37-1ACA-4C9C-8D5B-C2F523F5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9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C2C1028-7469-49AA-8BCD-33357118C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2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A7A8A70-E571-481C-B1A4-3AF8B06D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E240AF80-AD89-4BB7-9B53-DD4FF879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1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CC802AF-5C50-4E9D-8AA8-D0DCE74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9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2A1A03-5758-4505-9F6B-79191A450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2800C36-9E86-4787-BF91-2884C53EB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5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0483902-6020-4C1D-A93F-54ABADCD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7300AE-363C-476B-B4FD-C8AC88F3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C4C60A-A31B-4430-9E7B-CBC963DE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20B5598-7F09-46DE-87A8-1BE40EEBB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7FBFA0-9549-4235-9CFF-AD5DCEA8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5B1994-1DC9-48ED-84A1-B8F6180E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Jay Campbell</cp:lastModifiedBy>
  <cp:revision>6</cp:revision>
  <dcterms:created xsi:type="dcterms:W3CDTF">2018-10-08T04:36:52Z</dcterms:created>
  <dcterms:modified xsi:type="dcterms:W3CDTF">2022-01-18T21:13:02Z</dcterms:modified>
</cp:coreProperties>
</file>