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F88FD7-0C3F-46AF-902E-9B458E620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3A87547-6363-4D32-94E8-68693029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0E46E82-E39D-4209-9585-AB3EF34F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7518BA8-B1B3-4163-9ED7-31CA1217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1BB992-3812-4908-BEB6-79B14EE73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049BA1-1DA1-403C-9BD5-742183DB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9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1B5C69-F2F3-4B64-A0F6-8A9E38E86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045DE15-525B-4BBA-A003-10AEB5922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0E54C7-A956-4EEC-A0C8-2639AFD47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7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122CAA-551E-402A-BDB4-8F1BB489F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EADDD6-1ED7-422B-95A7-B266F8F7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D9B3D-C792-494B-B859-8C2D4D84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BB06CC9-68E9-461F-A09B-A79DFB528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7375E0-1A39-470F-8225-3DA6B645B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6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F203799-ED5C-4ABF-85EB-0C2643CCD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5C5557-BAA1-4B76-90E3-4FBCFA49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1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57C039-3CF5-4CD1-A7A1-E90BA17A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7F563DF-EBCA-4442-B026-566529188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6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52D511-DF03-4E6A-8769-97C63B795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9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2EBFF6-B054-49E7-9A6D-5E6900927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C99770-72F3-4997-95CE-9642FDB1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5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294C24-1DBC-49CA-A7C2-1CF1E766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BC32630-9A8A-42A7-933C-5090616B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8A9D99A-A671-4ECA-A708-BD2993957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F12528B-22DB-4473-97B6-EB10ECE86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3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80819F8-C66D-4878-BC80-82A148F3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9BD646-E54F-473E-95FC-1CE00E37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2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824C1D-285B-43E6-90FC-EF05A4A2D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F33298F-6B17-4F6E-B76E-1740A768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9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354D54-3B1D-4735-BC9B-28AA7D21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716883FF-1482-478C-AF16-E0CA838B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3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8CFC02B-6512-4F4B-8E53-6B5AC619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0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B8F64D9-D47C-4AFB-85AC-68E22325D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87694B-6C02-4FB4-94BA-E49965B8C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C4DF4C-7674-42D5-AD63-148AB890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5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9FD779-3EAF-415E-AE1E-C2B91292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8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DDC43E-9748-4B13-95B6-0715A260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0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EC3F7C-C3EF-4F82-872A-CE106A76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691A7E-6B28-4258-9492-54C7B2163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64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50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D03CADC-A659-44B4-92DF-2510AD07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A29EECA-C53E-49E5-B248-99E81789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FFADE14-F5B6-4822-9AE6-C1E75E1B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22C198F-87F6-4DF4-AD69-4ABF2A29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37E3B1-6F6F-4631-8999-D6FD998C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6</cp:revision>
  <dcterms:created xsi:type="dcterms:W3CDTF">2018-10-08T04:36:52Z</dcterms:created>
  <dcterms:modified xsi:type="dcterms:W3CDTF">2023-01-26T00:26:49Z</dcterms:modified>
</cp:coreProperties>
</file>