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41F002B-D2B9-41F2-BF0A-563753F5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67AD9F-5B08-42E5-A9F3-7DF527551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9E1FAF-AFF3-404C-8A2F-D07615C4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E9FB7EF-6F7A-4170-B581-AA6136E6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1A9AC6-FECD-4FD0-8588-A564D9E97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5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996150E-2FED-473B-A811-7A56FC9E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850319-9121-4178-BA8D-98C8EFC7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E66F89-90C4-4BB5-BFB7-60DF4851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DFEF37-B3B4-48B8-84A6-1E1A8F10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19BFF2-C4CF-42BD-A207-29C54236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B09806-2233-4308-8929-E8A4BF1BA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D59B47C-CFEF-4547-955D-0255AEF5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94A88B66-68AC-4D96-BDC6-B8725C3A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8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C5941553-4985-4E6E-8B22-F8A7CADB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9BFC59-AD57-41E2-99CF-17E8365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7948E162-37DC-4213-A8A6-1682113C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19B461B-4BF9-4497-8634-9C46F438E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49B096-3A9A-461D-A07E-CFF9BC83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108882-8512-40B1-9931-F922845CF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84FFCF4-ED38-41BC-A57B-1EA2D62D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9D9445-477A-426C-85A7-DFDEDA3FB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41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6B78A9-8B94-4DE6-816C-62DE6D03F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6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F7E4C4F7-442F-4FA7-8AD1-2ADE94B8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F086E6-B6F9-43F2-BD44-62DB2AF4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43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A9229BA5-8A2E-4975-B4BA-FE726ECC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3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E1C8BEC-2E33-4CF3-8A09-5E8A1D889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1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BA48CBF-6545-4624-84E0-B2B60DC11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2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7993EF0-1585-41E4-A137-7AF16CF00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73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E77C02D-E4CC-4D68-9F09-5DEDE276A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2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0DD1BF99-1437-4DAE-9444-E5C3E1B31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DBFE8CC1-6D60-4782-A54C-0A7D7056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FF41F97-AF05-4FBD-9757-628C85BE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9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71AB120-F0C1-4BCD-AABE-D972B1C3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6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6B994FA9-F532-4293-8668-19D5D8A5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9AD8E93-6781-42FF-BEC1-B877C329B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8DF19B-BC81-4DD7-82A0-4FAC89BB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7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70E4AC-FFA5-4018-9CCD-DDB1078D9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71055C2-0D50-462B-93BA-B72B2A13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6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1C682B-1073-40A3-A7AD-AC416D8A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1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A924F19-6B92-47E6-B52E-339A387C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9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F23D55-4BA2-4881-BFC8-53E736CD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1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5E8898-3729-4CEF-BD0F-9682A01B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1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7FB688B-0400-43F9-A4DE-33B03719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9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A9B9B7-773B-408C-AD68-6BBCF438C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9E8EB7-9B0E-492F-A1F5-2A2E38B2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157B4C7-889C-472F-8EAA-7870A66AA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89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98F4A8-71CF-480F-8742-2EAD82D1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1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422EA6-34AA-4583-899F-5A4438E0F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1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F4A8E485-E4AE-418D-9E56-14AADE34B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5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F06D6E6-140A-409C-9442-F81AA7A3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5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770ED6-76DC-4A18-AE26-1569551EC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9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F1A0662-0C9E-4E57-B1BC-FBFE9F4F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9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E4C200-7652-4938-8AE7-4B020AB03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7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924D5C13-C128-4D1D-BDC9-F00F86B0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17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A84BF1A-AFC5-4B78-A22B-A59A499D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8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02DF9B-BFDC-4516-8543-F754BB63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B91F874-A619-4AF8-9C37-8CAE19E97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7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AE8421C5-F583-4E01-B6CF-724BD9D3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7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3498FC4D-2D28-4BBF-AF21-494389A51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7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AFE10D2C-DE59-46DF-9A95-9CFC254C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2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70B86C-866A-4116-8403-F510D2363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377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AC5037-3FD0-4134-9B4F-508EFF21B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8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7670A14-68D2-4B17-9548-DFF28B48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278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82DCC3-4A6A-432B-A98C-F4A7767A1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50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0551D65-880C-45EB-ABDA-76218C1B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5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202CA0E-298F-435C-917F-EFD6A473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8768C592-4AE1-4B75-8C5C-D87919697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D40480-79A3-439D-86EF-8737C7B8B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14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524144-E31C-45F9-8D21-001FC981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90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D28CC9F-D26F-4611-B525-918D73E47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02FE8D08-3E1B-4EA4-BB52-7F939BE1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96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5E4D639-3273-45B7-8684-0E52256C6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93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DC03A32-8DD8-49F9-9AA3-75AB1BA13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496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699C64AB-0FC6-43ED-BD79-8BB031EF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4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250402C-576C-41F3-AB5D-C073ACD56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7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2B4CF5-6A65-4BF4-B1F1-88A3B6D0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BAF2D6-E427-44AF-9E4A-4880A39C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Office PowerPoint</Application>
  <PresentationFormat>On-screen Show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10</cp:revision>
  <dcterms:created xsi:type="dcterms:W3CDTF">2018-10-08T04:36:52Z</dcterms:created>
  <dcterms:modified xsi:type="dcterms:W3CDTF">2023-01-26T00:26:59Z</dcterms:modified>
</cp:coreProperties>
</file>