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68" r:id="rId20"/>
    <p:sldId id="267" r:id="rId21"/>
    <p:sldId id="266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94E25E8-28F5-4EFE-918A-3188248C6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3DEF17B-4403-4724-8519-8BDB2318B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CCFAC2-C049-4F1C-9046-573F7AB77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9ECAA0C-4955-4346-ACED-A24D398CA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ABCB423-DFF1-49EF-AB8B-719157B5D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54B6201-75F8-451F-9A97-2211544FD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DCC9780-BA2C-4C36-BF7C-5F872E7C5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C8EB133-C61D-4706-9482-8D3353526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F32C655-C1D6-4DA4-9039-F1EA6C2EE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76C255-893C-4142-AC10-5AAEBF70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AC26092-1943-4EAA-9019-ACCD4FC6B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664108D-3610-40FA-8BA7-33203460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27FBA62-03E9-48C4-A41E-3FE6C613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844409-2C1C-4465-AD83-4B0D56736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519E7BD-086C-4178-B1FB-F38209053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96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7C960BE-DD5F-4524-8218-085E66222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35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97C77B4-D865-4984-8DFE-A48B0F0DB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17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35B319E-EEC5-4B04-B487-8B252C47D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5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3337751-CD16-499A-9636-2982E464E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11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D363695-B407-490C-9A7C-30E4F93F8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05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23F35C0-387C-43C2-AF56-E4DC56C54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6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A30282D-FFBC-4677-A255-D06B6AED4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5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311F1394-9755-4FB8-9328-969375A0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D2AF4F-AA4C-43C9-815D-8A5B71DCC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85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63A15B-08DB-432B-9B43-1B1EEFE78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19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A50AA7-BA1C-4CEF-AB8C-71D37D914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02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F8F7BA9-0A6F-41A1-9F75-E50C1D499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73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7F8AF9D-F4CE-4A34-AE42-15F31937E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79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F3A1A6-E0B3-4D05-B266-52FA1C4A2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84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543BA7C-B35F-4658-A796-D39801C6D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96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581D958-AC8E-4F63-AF2C-213FB99F8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56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211B6EE-2BA9-458E-B469-495010CF8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18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A3BEA3D-389D-4AD3-85BB-84377B4A8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1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EBE5795-AFFF-4425-836B-A0AEF9ED4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51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FE7A9E4-F00F-450D-941E-7A4D1EB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6597E32-E5D5-4689-9913-2B48A94F6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DC60702-B026-41F7-8034-29F868C82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AF7F6E7C-43FE-4499-8158-784F10580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AEC5570-F4C1-40F1-BF72-CA86F9859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9</cp:revision>
  <dcterms:created xsi:type="dcterms:W3CDTF">2018-10-08T04:36:52Z</dcterms:created>
  <dcterms:modified xsi:type="dcterms:W3CDTF">2023-02-02T00:07:19Z</dcterms:modified>
</cp:coreProperties>
</file>