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B89AC6-124B-42F2-8936-FC557EDB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85FE9DA-D840-497E-8871-538CAFCE6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9E91F6D-DEB9-4BD5-866D-D864F069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0A8E54B-021B-4850-86A5-0D6BFEEC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293E90-6A1B-4A9D-B360-82C039DAB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F37A7BE-B817-4DAF-A845-36E67168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90C1E1-45B4-49B6-94A9-88C60CD8E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8820C4AD-2696-421F-88ED-8CABD76C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0131B8-C07E-408B-9EAF-D0AAFD153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BBF718-5FBB-4433-83EB-E8ACF124D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4674F37-04F0-49FC-B986-091978ED8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70A2EC-562C-4031-B17E-8C04BD12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3A83EC-E3A2-4D9B-952A-408776BB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DF37418-ED08-40DF-BF0B-BD1B428D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24E4F4-59D8-4DB2-A1BA-DF5F41DD5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8CA87E-07A3-4C94-B0E2-67DABB1F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8BDDE03-F9FE-4B40-9D5F-6DC1DAE2B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01D61B-2DCA-40A1-BD7C-BFAB5DED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DB029F9-68DD-4701-A385-35F10CEF0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CB89A5C-1F63-49A6-AA0D-FBED66135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B89E21-051B-4A65-8E64-57349A0B1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D1AC6EC4-1CAF-49B4-861C-0082BA7B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972F8C77-AC35-4F57-B8A4-14087457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6BCB7D5-7DD0-4C40-A27D-DF370FA9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C0CD879-E91F-4049-B76D-558F2077D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9</cp:revision>
  <dcterms:created xsi:type="dcterms:W3CDTF">2018-10-08T04:36:52Z</dcterms:created>
  <dcterms:modified xsi:type="dcterms:W3CDTF">2023-02-02T00:07:46Z</dcterms:modified>
</cp:coreProperties>
</file>