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83" r:id="rId5"/>
    <p:sldId id="282" r:id="rId6"/>
    <p:sldId id="281" r:id="rId7"/>
    <p:sldId id="280" r:id="rId8"/>
    <p:sldId id="279" r:id="rId9"/>
    <p:sldId id="278" r:id="rId10"/>
    <p:sldId id="277" r:id="rId11"/>
    <p:sldId id="276" r:id="rId12"/>
    <p:sldId id="275" r:id="rId13"/>
    <p:sldId id="274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92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6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4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4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82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3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9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1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788D7-C3FF-4098-A017-8296B5D6335F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0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879F6D42-0AAD-4744-9BC7-855F20EBF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20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FEE09B5E-801C-42F6-A7D4-817F60F9D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45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9915B98-08D2-4891-AAF8-C24DCB3986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95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58C0C52-A39B-4767-95F2-6CDD64667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46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9BBE56E-CA14-44C4-84CC-F84B03C0C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48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hoto&#10;&#10;Description automatically generated">
            <a:extLst>
              <a:ext uri="{FF2B5EF4-FFF2-40B4-BE49-F238E27FC236}">
                <a16:creationId xmlns:a16="http://schemas.microsoft.com/office/drawing/2014/main" id="{3C848708-66AA-4B17-981E-74C51C5AA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21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C54BE0E2-6048-4746-8FBD-0A5D7DFB8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72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A54152D-361E-4118-9A5C-110F74D9C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79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A8311FE1-CE5F-4250-8F32-049253432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54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A4FD005D-55B8-4575-A80A-08CF07A95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53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E83AA0F-5B2E-4838-8920-68D81688A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58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5837210-0D9B-4B40-893C-232EAE597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16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text&#10;&#10;Description automatically generated">
            <a:extLst>
              <a:ext uri="{FF2B5EF4-FFF2-40B4-BE49-F238E27FC236}">
                <a16:creationId xmlns:a16="http://schemas.microsoft.com/office/drawing/2014/main" id="{F51DCF58-C72A-4CAB-9EDC-D2EBDF3DC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35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A470FC9C-E8F9-4EBC-B57C-AFE717B7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37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Campbell</dc:creator>
  <cp:lastModifiedBy>Jay Campbell</cp:lastModifiedBy>
  <cp:revision>10</cp:revision>
  <dcterms:created xsi:type="dcterms:W3CDTF">2018-10-08T04:36:52Z</dcterms:created>
  <dcterms:modified xsi:type="dcterms:W3CDTF">2018-11-09T01:00:22Z</dcterms:modified>
</cp:coreProperties>
</file>