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082266-29F6-41B5-91CA-B8A1AE48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3D5A22E-93AC-41C8-8695-82EEC1AC5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4D4CAAD0-1387-4F99-A0E9-65F4EB65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9AB0520-3CCD-405D-B3B2-88D004A6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600466-8114-455D-8A2B-0F971BA72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8710D9E-E4BC-44C7-87F3-F5D4F39A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16E931-FBAB-4689-A78E-539D98C10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4D3E3F2-E991-4682-9105-71DE0BD0C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E411B97-DD4B-4A23-A3A6-AAC82B58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7EA4661-8225-41C9-AC27-6DAB9AD64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F721C97-7425-488B-963D-656AB78FD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CE7728B6-B5B0-4695-AFBC-E8DF3A53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E98BC01-FE9F-41A1-AC07-B5F5F5C2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A738CF-B1B1-4296-A485-F05258E3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4617C97-2232-4639-BCF3-66754469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FB4A2A4-72CB-4583-A438-BCD42D650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2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FDE1CD-F9EB-42AE-A5A1-12EFF26D1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699F51-243F-4E2A-9BA6-90F55B711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573563-288E-4313-B5E6-582502E6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0FE1EF7-7F7F-47B1-9FB8-5D9F51CC3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557E11C-EA03-4FD6-B51E-5749FBAEC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687C336B-DBB4-41F2-88A4-5B86CC51B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E92176-F280-4E61-8F59-7BF97469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10</cp:revision>
  <dcterms:created xsi:type="dcterms:W3CDTF">2018-10-08T04:36:52Z</dcterms:created>
  <dcterms:modified xsi:type="dcterms:W3CDTF">2022-08-15T03:16:40Z</dcterms:modified>
</cp:coreProperties>
</file>