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1" autoAdjust="0"/>
    <p:restoredTop sz="86481" autoAdjust="0"/>
  </p:normalViewPr>
  <p:slideViewPr>
    <p:cSldViewPr snapToGrid="0">
      <p:cViewPr varScale="1">
        <p:scale>
          <a:sx n="70" d="100"/>
          <a:sy n="70" d="100"/>
        </p:scale>
        <p:origin x="64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9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6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4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48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82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3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9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1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788D7-C3FF-4098-A017-8296B5D6335F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E4CD-B9FE-4D1B-8DAA-25A2675EC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0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32201867-99F5-4D5C-BEFF-69BFE6C8D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2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7512D6C-DD18-4576-B58F-05E1F8A3B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97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FC81-9F72-8D45-1981-133B5BA2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7B750-5297-82FB-C363-383E70EB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54689"/>
          </a:xfrm>
        </p:spPr>
        <p:txBody>
          <a:bodyPr>
            <a:normAutofit/>
          </a:bodyPr>
          <a:lstStyle/>
          <a:p>
            <a:pPr marL="731520" lvl="0" indent="-7315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Parallel edges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in an undirected graph, two or more edges that are incident to the same two vertices, or in a directed graph, two or more edges with both the same tail vertex and the same head vertex.</a:t>
            </a:r>
          </a:p>
          <a:p>
            <a:pPr marL="731520" indent="-7315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v and w be vertices in a graph G.</a:t>
            </a:r>
          </a:p>
          <a:p>
            <a:pPr marL="731520" lvl="0" indent="-7315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simple path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v to w is a path from v to w with no repeated vertices.</a:t>
            </a:r>
          </a:p>
          <a:p>
            <a:pPr marL="731520" lvl="0" indent="-73152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cycle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(or circuit) is a path of nonzero length from v to v with no </a:t>
            </a:r>
            <a:r>
              <a:rPr lang="en-US" sz="24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repeated edges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939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FC81-9F72-8D45-1981-133B5BA2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Definitions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7B750-5297-82FB-C363-383E70EB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54689"/>
          </a:xfrm>
        </p:spPr>
        <p:txBody>
          <a:bodyPr>
            <a:noAutofit/>
          </a:bodyPr>
          <a:lstStyle/>
          <a:p>
            <a:pPr marL="914400" lvl="0" indent="-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simple cycle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 cycle from v to v in which, except for the beginning and ending vertices that are both equal to v, there are no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repeated vertices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914400" lvl="0" indent="-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cycle in a graph G that includes all the edges, and all the vertices of G is called a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Euler cycle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(Every vertex has even degree.)</a:t>
            </a:r>
          </a:p>
          <a:p>
            <a:pPr marL="914400" lvl="0" indent="-9144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call a cycle in a graph G that contains each vertex in G exactly once, except for the starting and ending vertex that appears twice, a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Hamiltonian cycle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92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FC81-9F72-8D45-1981-133B5BA2E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Definitions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7B750-5297-82FB-C363-383E70EB0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9"/>
          </a:xfrm>
        </p:spPr>
        <p:txBody>
          <a:bodyPr>
            <a:noAutofit/>
          </a:bodyPr>
          <a:lstStyle/>
          <a:p>
            <a:pPr marL="742950" lvl="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graph is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planar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if it can be drawn in the plane without its edges crossing.</a:t>
            </a:r>
          </a:p>
          <a:p>
            <a:pPr marL="742950" lvl="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face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a graph is a region bounded by a set of edges and vertices. A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face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characterized by the cycle that forms its boundary.</a:t>
            </a:r>
          </a:p>
          <a:p>
            <a:pPr marL="742950" lvl="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en-US" sz="2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Euler’s formula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 = e – v + 2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connected planar graphs.</a:t>
            </a:r>
          </a:p>
          <a:p>
            <a:pPr marL="742950" lvl="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 of the degrees of all vertices in a graph </a:t>
            </a: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equal to twice the number of edges.</a:t>
            </a:r>
          </a:p>
          <a:p>
            <a:pPr marL="742950" lvl="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en-US" sz="2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any graph, </a:t>
            </a:r>
            <a:r>
              <a:rPr lang="en-US" sz="2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vertices of odd degree is </a:t>
            </a:r>
            <a:r>
              <a:rPr lang="en-US" sz="2200" b="1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even</a:t>
            </a:r>
            <a:r>
              <a:rPr lang="en-US" sz="2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742950" lvl="0" indent="-742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en-US" sz="2200"/>
              <a:t>A </a:t>
            </a:r>
            <a:r>
              <a:rPr lang="en-US" sz="2200" b="1"/>
              <a:t>simple graph </a:t>
            </a:r>
            <a:r>
              <a:rPr lang="en-US" sz="2200"/>
              <a:t>is a graph without </a:t>
            </a:r>
            <a:r>
              <a:rPr lang="en-US" sz="2200" b="1"/>
              <a:t>loops</a:t>
            </a:r>
            <a:r>
              <a:rPr lang="en-US" sz="2200"/>
              <a:t> and </a:t>
            </a:r>
            <a:r>
              <a:rPr lang="en-US" sz="2200" b="1"/>
              <a:t>multiple edges</a:t>
            </a:r>
            <a:r>
              <a:rPr lang="en-US" sz="2200"/>
              <a:t>.</a:t>
            </a:r>
            <a:endParaRPr lang="en-US" sz="2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389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303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Definitions</vt:lpstr>
      <vt:lpstr>Definitions…</vt:lpstr>
      <vt:lpstr>Definitions…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Campbell</dc:creator>
  <cp:lastModifiedBy>Bary W Pollack</cp:lastModifiedBy>
  <cp:revision>18</cp:revision>
  <dcterms:created xsi:type="dcterms:W3CDTF">2018-10-08T04:36:52Z</dcterms:created>
  <dcterms:modified xsi:type="dcterms:W3CDTF">2023-08-24T01:35:02Z</dcterms:modified>
</cp:coreProperties>
</file>