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92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65" r:id="rId24"/>
    <p:sldId id="264" r:id="rId25"/>
    <p:sldId id="263" r:id="rId26"/>
    <p:sldId id="262" r:id="rId27"/>
    <p:sldId id="261" r:id="rId28"/>
    <p:sldId id="289" r:id="rId29"/>
    <p:sldId id="288" r:id="rId30"/>
    <p:sldId id="287" r:id="rId31"/>
    <p:sldId id="286" r:id="rId32"/>
    <p:sldId id="285" r:id="rId33"/>
    <p:sldId id="284" r:id="rId34"/>
    <p:sldId id="293" r:id="rId35"/>
    <p:sldId id="291" r:id="rId36"/>
    <p:sldId id="290" r:id="rId37"/>
    <p:sldId id="294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201867-99F5-4D5C-BEFF-69BFE6C8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E3AB2C1-0C21-4595-8544-DF3144AF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2A39BA43-650F-4C9D-9414-D220E477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DF667C3-73F1-4D1C-A15B-9F5BC4E78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7F0CA3B-CE41-4804-BE47-823A5F4E1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A24F758-6D31-47BD-9004-FF9D51FA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1C0B26-30C6-4FEE-AF70-EF007DD9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4AA4427-A6B4-4A8B-8106-7AD846D5B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1CF120-52E1-4ACD-9611-07778A816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A94AFD-361D-4135-A538-532E25ECB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96AD1AD-9E24-44DE-8CFC-5CFB859DE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7512D6C-DD18-4576-B58F-05E1F8A3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9C12819-E71C-42BA-8264-0E5D41D4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50492BB-9346-49CC-9617-248522D8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EC74D8F-4E36-41AE-9FC9-2BB7F5D8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9B0B0F-47AE-41C0-ACFE-A84C1175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49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813DA08-0AEE-443C-81FB-D3B72E3A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3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3BBEB28-0412-49DF-A921-23F3FB27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64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8B2DCED0-1A5F-4D01-89AE-48A37CEB0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D7E880-001D-4373-BA8D-8A019209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90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8710831-EB9A-408F-B654-AAAACAE6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7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1CFFB96-6FC2-417F-B1EA-87B7E6BB0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9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3E76DE3-F224-4057-B371-E49F2E3F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9AB6C76-1530-4198-B6ED-7204980B6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83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C8B5FBE-EEE6-4F5D-B0CA-9FA94F25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D539090-E0D8-4040-86F7-B9CE8A283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5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0BBE148-8889-4F1D-A817-0A0CB122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8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32CEC9-BB1B-4009-AD5F-336425EC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6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5383B4-5EFC-43B5-ABF1-68DCBA83B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77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79725B-5555-4CDA-9180-F41B2131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1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38B38F8-53CB-4C4B-8DA3-7811F9ED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95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FAD841E-2644-4515-85C8-907A28340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94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9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0D8FE4-93EF-4B12-A214-1A14B9949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2B44C84-A2F4-4A41-A955-0A263137F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B6C4967-D1D8-4E6F-8F5D-54DB30AC7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9D7F43E-FD98-492A-AE9D-E738B5C21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2A38DD6B-6AA6-4DCA-B253-66AC4978A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B683FA-F791-4025-8B69-76B307C4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11</cp:revision>
  <dcterms:created xsi:type="dcterms:W3CDTF">2018-10-08T04:36:52Z</dcterms:created>
  <dcterms:modified xsi:type="dcterms:W3CDTF">2022-08-23T23:27:57Z</dcterms:modified>
</cp:coreProperties>
</file>