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82" r:id="rId6"/>
    <p:sldId id="281" r:id="rId7"/>
    <p:sldId id="280" r:id="rId8"/>
    <p:sldId id="279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3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D5F162C-3B0C-491D-9E00-86674BA2B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2D4748B-3AEC-48EC-A461-A8B2B376F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4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8E6E289A-7360-41E9-A04F-C05CD2D04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5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E23FF71-2D33-4CF0-AB6F-9A267E474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2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BC2D3C-5777-46C2-8C1E-BE42810C3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4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F4EAB9BC-83B1-4A84-8A7D-516D7B8D6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9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C1D0F8F8-F414-4602-A577-7C5815B48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77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4DEE7493-663D-46F2-9743-9821D8A8A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91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3021C4-16A6-40CC-A328-019E98FE5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98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C8AA92A-CA6E-4270-AB98-00C38164D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67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1E5EC956-F60A-404A-9F07-FD4445D42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8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9D75587-C61F-4D1F-BD70-EA7137DBF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hape, polygon&#10;&#10;Description automatically generated">
            <a:extLst>
              <a:ext uri="{FF2B5EF4-FFF2-40B4-BE49-F238E27FC236}">
                <a16:creationId xmlns:a16="http://schemas.microsoft.com/office/drawing/2014/main" id="{92577FB4-70A6-41FD-9AFA-535D02C62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4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4CD2374A-5E46-4330-BC1E-DA20A6088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58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9D648DC-A345-4EA1-8D0D-9F4668FB5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90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BBD0525-7159-4E34-B740-A35341D69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7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4C3FE8-F8C9-4EA6-9196-7F9AC2EB4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26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293D2BC-86C4-40D1-8009-34E7FBCE8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10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C4444B-EDAF-4288-8B29-CAC2A3E3D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8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DB7BDB-C6B2-49FC-9E3A-A866FD7A2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46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02C65707-5720-4869-A5F6-49F3425FE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66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8674AF69-271E-46DE-BFF6-181350C46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0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84C025A6-8A86-45A4-9420-2904F8D4C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2C935C-E0B6-48AE-B00C-73BAE5D5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73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0484F93-481B-43D3-AFAA-BA3E0B35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64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4DCF3885-1990-4211-B230-CCF2472A0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79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65194914-BFA8-4C14-90B3-607BA76EF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63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C65E1CE0-400E-4A05-B6EA-D74F1AD3C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1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53E94AC-8767-49E2-A13E-3C74EFE0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61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1DD04DF-61D4-463E-ABED-9D11F62AB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84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79CD599-32AE-47F1-B2DA-93E43C6DF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67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AB8C7F8-FCC8-4574-AF26-770F09AF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5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20D9E20D-6C31-4BDC-9B45-ACDF96941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8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54406EFC-8F22-4C32-89A0-0827235AA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282C091-4C2E-4B00-B007-C90F182DB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69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634A0A3A-0A67-4C21-81FD-81258DAB4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8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66392FC2-D62B-4207-91D2-079CC0DD2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50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29009F-17E3-4F7D-B137-66EDAC811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9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C3162A-8B1C-4E3D-ADE4-A74DFC098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64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94AA01A-9454-461B-A2A3-6957FB01B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08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21AA24E-57EB-4CDA-B1DE-34C58BD65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73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6F8808ED-A513-48B6-BCC6-6085FA91F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26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3125CF5F-AB68-4FBB-AC6E-90734734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387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14CBBFF5-3D9D-431F-88F6-63CEAF410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11300F-F772-4003-A71A-8940FFC2F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468C49B-5299-4259-A5B9-6B5DAECFD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52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00D2BE0-1E23-43ED-A36E-6B59A764B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47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D93A182-C925-42B5-A716-2D01F289E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848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85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80D17F1-3DCB-4C95-B82B-31BE9CAA6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0DEB69-8677-49B2-908C-40B445034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ABDE46-84D3-4FE5-A798-D66E341D7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BAC61D0-EBE7-463C-8DA2-F23791148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73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0</Words>
  <Application>Microsoft Office PowerPoint</Application>
  <PresentationFormat>On-screen Show (4:3)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16</cp:revision>
  <dcterms:created xsi:type="dcterms:W3CDTF">2018-10-08T04:36:52Z</dcterms:created>
  <dcterms:modified xsi:type="dcterms:W3CDTF">2023-02-25T00:35:59Z</dcterms:modified>
</cp:coreProperties>
</file>