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603D7B0A-F84F-48B6-8456-6A56129E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9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D71829A-C749-41CA-9D77-50C2DA44A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BC0F4B5-9ECB-46AC-8D16-2D6189156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7DA174-A811-414B-8FD6-C1E5EE4DB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3E4020-91BF-462E-80C7-62F74E59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FE357F6-2C33-4F55-B622-B7B3AA2CA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6FF1C372-7FB3-473F-8EC9-20D12C66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247CE76-5A78-458C-B5C4-B20D900B3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5B26A9-62FD-423F-BEA3-C057EB9C5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Jay Campbell</cp:lastModifiedBy>
  <cp:revision>11</cp:revision>
  <dcterms:created xsi:type="dcterms:W3CDTF">2018-10-08T04:36:52Z</dcterms:created>
  <dcterms:modified xsi:type="dcterms:W3CDTF">2022-02-24T00:46:01Z</dcterms:modified>
</cp:coreProperties>
</file>