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E7D224-52EE-4389-969D-C9C7E3D8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0FBC9-9E89-438E-A4A5-055FCA90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A0E39-EFF8-4414-8AD5-889D095D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CB755A-10A7-4533-A7AA-0B559511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93E9AB-F280-465C-806C-0C7BFE15D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16C9C5-9BED-4584-B6F5-9AEEFF3E5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4B20C3-D860-416D-98FD-7D4A9B690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E1A60E-2E7B-403A-83A0-5A7D3DE2E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916ED7-D3B8-47FD-9516-23229B033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BBEC0-19B1-473E-A1A5-BF3F3E00B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E0A031-DFB5-4F14-9735-57E70311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4790B-4087-4A49-B1AC-7780CE101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19F487-3A50-4986-B648-A9E70F246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A194F5-257F-423B-8468-81303B2A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D4C85-6A90-425E-9B96-339B70205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8376A09-886E-4620-8482-B0C3C40C2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&#10;&#10;Description automatically generated">
            <a:extLst>
              <a:ext uri="{FF2B5EF4-FFF2-40B4-BE49-F238E27FC236}">
                <a16:creationId xmlns:a16="http://schemas.microsoft.com/office/drawing/2014/main" id="{F7D622DC-53A4-4BCF-9249-BFD6CF9C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F1B56-7F78-46A6-9613-D9506C44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D18B1-B3D9-48B3-87A0-6E1B06BD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58F9B-0DC2-4C5E-8EA2-E9E866D3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A318F-4888-4275-9681-2A0CD339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8652C-2CEA-4EE0-A917-076B5A0BA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BC0E3-E23E-4621-8142-20A773EFF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EA182-236E-4C6E-960D-8344FEF0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10</cp:revision>
  <dcterms:created xsi:type="dcterms:W3CDTF">2018-10-08T04:36:52Z</dcterms:created>
  <dcterms:modified xsi:type="dcterms:W3CDTF">2022-08-30T08:19:49Z</dcterms:modified>
</cp:coreProperties>
</file>