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333" r:id="rId4"/>
    <p:sldId id="259" r:id="rId5"/>
    <p:sldId id="257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30" r:id="rId54"/>
    <p:sldId id="329" r:id="rId55"/>
    <p:sldId id="328" r:id="rId56"/>
    <p:sldId id="327" r:id="rId57"/>
    <p:sldId id="326" r:id="rId58"/>
    <p:sldId id="325" r:id="rId59"/>
    <p:sldId id="324" r:id="rId60"/>
    <p:sldId id="332" r:id="rId61"/>
    <p:sldId id="331" r:id="rId62"/>
    <p:sldId id="339" r:id="rId63"/>
    <p:sldId id="338" r:id="rId64"/>
    <p:sldId id="337" r:id="rId65"/>
    <p:sldId id="336" r:id="rId66"/>
    <p:sldId id="335" r:id="rId67"/>
    <p:sldId id="343" r:id="rId68"/>
    <p:sldId id="342" r:id="rId69"/>
    <p:sldId id="341" r:id="rId70"/>
    <p:sldId id="340" r:id="rId71"/>
    <p:sldId id="345" r:id="rId72"/>
    <p:sldId id="344" r:id="rId73"/>
    <p:sldId id="347" r:id="rId74"/>
    <p:sldId id="346" r:id="rId75"/>
    <p:sldId id="348" r:id="rId76"/>
    <p:sldId id="349" r:id="rId77"/>
    <p:sldId id="350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13E9F0-B4F4-4C52-9EBA-53DCAA705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9013E1-1F57-4A68-9AA5-113D94812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30D6AA6-5FCF-490A-9CFE-770CFB919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0BEFD73-7BE5-4E4B-8CFC-76F14BD3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686ECEC-EA8F-4020-BE4D-03197630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59D9C4C-8D3E-4084-94D2-3CBEB64D5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C3C8D8-340A-477E-97FC-07F42EC8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1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A04EE8-93B5-4592-96B6-83D49BCE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80A2824-3FF8-496A-A194-C600A2783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F2590F2-F975-4112-869C-F07E9FE9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2DD96E4-3009-4C3A-8B9A-AF201589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D30F025-B60D-4F7E-8A5D-47C1FCFD8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2B578CA-3C82-4351-B106-92CE65A89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7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6C954AF-A91D-45ED-B099-064C8987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7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EBB779B4-306A-4C85-B250-6BDEB50B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F391360-B17A-45F5-9133-48D9C1C9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7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73ACF6E-778C-4610-8CEA-CED5AF1E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1344E06-2033-4784-9BAB-37449FCF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645EBE7-4A28-48B7-9AB4-E701FD1C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8C72EC-87C4-4111-AE13-AF14BF6E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0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D5A082-61CE-4DEE-8B11-D57FCDCB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9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E07EDBB-64CA-41C4-849B-8F5323FA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8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86BE1FD0-45D7-4932-9499-019CB00C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16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5E9E6761-EF42-4871-908E-BA77BD6C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FDA0939-8EC3-4586-8DC3-85A5B0108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55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A18FB98-8B4F-469D-8598-D2CB4EE7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74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E85E24-B92B-4041-9F89-3D23E5E3B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4A7B035-AECD-42F6-92E9-6D01F4AA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1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0AA98-9979-4736-AB3B-84B42A85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1F757ADA-4218-41FA-BEEF-4241E01B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7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E5025878-C4FC-4023-845F-822B694E7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5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88EB3E4-54B1-4ACD-9DC6-560248768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4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0BC08085-CD05-4B95-B492-2D594CF1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5DBAC83-5311-495D-A384-CB0D3AEE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FD26F23-443B-4945-95E5-DC6E2F514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0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C61E245B-4187-4BC0-A1B2-C290A872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2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CBF06FB-F221-4F04-A4A2-A1AFEDED3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5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E459CE-07E2-4E44-9F72-25D71308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7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A881968-ABCF-446E-8DEE-AE1BBF4A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4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582E602-B733-4D3C-839D-EDE1A42CB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6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98E718DA-AAED-45AA-8336-5A9F52F2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26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083C010D-FF25-45FA-8219-FF25E134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BCF3E463-6A30-4539-8913-B163AC334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6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E17B5C3C-3BD8-47CA-9497-767FC0F5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046134B-010D-4AC8-A2B2-828D17247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BDAADB40-3C33-48AE-82E4-FABED8B3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1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295D6D-49B0-4E7A-945E-D0BC70A5E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9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5D5904D9-488E-4BC7-BDA0-F66E9FA6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46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B23ED07B-6252-458C-B975-B4C8FE96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74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E7CD7D0-1D70-4290-BF3A-B8F2E6B73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9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5E69908-9715-430E-B329-71FF52B90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05EBEC-96C4-494A-B851-450127B2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76CB74-E33A-4D4F-94E6-010402714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2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E7C42E-8CED-404A-B405-FA2321A36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23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C6936C-B80F-43F1-AB4E-4F5E755D1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9560BA-C406-42AC-8E10-526019EE0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76D313-F00B-4746-A318-E4564E3F8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6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ED40F-51BC-458A-8604-877B12D80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06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CD28C7-8830-4AAF-95A5-F98AB117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24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431C39C5-FB4D-4A23-B7BB-F59667FD2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977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8DB949-9564-4351-A9D7-CDCC13A2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83C2AA06-BD9D-462A-9C50-D01CC897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6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213995C9-8D27-4B61-9886-D19D8326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8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A9505C96-4B8E-4E7C-9D33-7BD40056F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6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1A18A0-0753-4203-B789-7334E6E0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9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5D69B7-8220-4C4E-A708-31F2B5EC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1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F2A19B33-73F5-4BC2-9257-67027BF3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9C9A367-C7C3-4AE7-BA18-56006BFFA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10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4B8CF0-C053-40D7-BA84-75CBFE471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30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7CACDCE-9077-4B03-99F0-49C324329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851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5DC396E-F3AE-455A-9E10-4530A59C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5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B90C4B5-8B27-43ED-A723-AE8D8322F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35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5FF78A2E-EAA8-487F-B4BB-2441E754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57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72CC0B1-95BF-4F9C-8D3D-887C4F7EF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6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5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9ABD553-9DC8-451A-8894-DE1A06BA3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94C80105-7478-406B-81B7-A3FE7287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16</cp:revision>
  <dcterms:created xsi:type="dcterms:W3CDTF">2018-10-08T04:36:52Z</dcterms:created>
  <dcterms:modified xsi:type="dcterms:W3CDTF">2022-08-30T08:19:15Z</dcterms:modified>
</cp:coreProperties>
</file>